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bel vivanco" userId="19e81c8519ea102c" providerId="LiveId" clId="{7F46C879-A46D-4BB2-85F3-DE4120E94A35}"/>
    <pc:docChg chg="modSld">
      <pc:chgData name="isabel vivanco" userId="19e81c8519ea102c" providerId="LiveId" clId="{7F46C879-A46D-4BB2-85F3-DE4120E94A35}" dt="2026-05-05T12:58:25.425" v="38" actId="20577"/>
      <pc:docMkLst>
        <pc:docMk/>
      </pc:docMkLst>
      <pc:sldChg chg="modSp mod">
        <pc:chgData name="isabel vivanco" userId="19e81c8519ea102c" providerId="LiveId" clId="{7F46C879-A46D-4BB2-85F3-DE4120E94A35}" dt="2026-05-05T12:58:25.425" v="38" actId="20577"/>
        <pc:sldMkLst>
          <pc:docMk/>
          <pc:sldMk cId="2566845150" sldId="263"/>
        </pc:sldMkLst>
        <pc:spChg chg="mod">
          <ac:chgData name="isabel vivanco" userId="19e81c8519ea102c" providerId="LiveId" clId="{7F46C879-A46D-4BB2-85F3-DE4120E94A35}" dt="2026-05-05T12:58:25.425" v="38" actId="20577"/>
          <ac:spMkLst>
            <pc:docMk/>
            <pc:sldMk cId="2566845150" sldId="263"/>
            <ac:spMk id="2" creationId="{CA2DE88B-A2FE-4D34-B883-274EE8082E8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k046Z0yNno" TargetMode="External"/><Relationship Id="rId2" Type="http://schemas.openxmlformats.org/officeDocument/2006/relationships/hyperlink" Target="https://www.youtube.com/watch?v=solr2X_H9K4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b="1" dirty="0"/>
              <a:t>“CONVIVENCIA EN MOVIMIENTO”</a:t>
            </a:r>
            <a:br>
              <a:rPr lang="es-CL" dirty="0"/>
            </a:br>
            <a:endParaRPr lang="es-CL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CONCURSO DE CONVIVENCIA ESCOLAR </a:t>
            </a:r>
          </a:p>
        </p:txBody>
      </p:sp>
    </p:spTree>
    <p:extLst>
      <p:ext uri="{BB962C8B-B14F-4D97-AF65-F5344CB8AC3E}">
        <p14:creationId xmlns:p14="http://schemas.microsoft.com/office/powerpoint/2010/main" val="858776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>¿QUÉ TIENEN QUE HACER?</a:t>
            </a:r>
            <a:br>
              <a:rPr lang="es-CL" dirty="0"/>
            </a:br>
            <a:endParaRPr lang="es-CL" dirty="0"/>
          </a:p>
        </p:txBody>
      </p:sp>
      <p:sp>
        <p:nvSpPr>
          <p:cNvPr id="5" name="Marcador de contenido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es-CL" dirty="0"/>
              <a:t>Crear una coreografía grupal DESDE SUS SILLAS (sí, ¡el desafío es ser creativos sin pararse!). 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CL" dirty="0"/>
              <a:t>¡Todos participan! Nadie se queda fuera, incluido el profe jefe. 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CL" dirty="0"/>
              <a:t>Pueden usar elementos extras: Pueden usar cosas del colegio: mochilas, cuadernos, lápices etc. 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CL" dirty="0"/>
              <a:t>El baile debe durar entre 40 segundos y 1 minuto.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416489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>¿QUÉ MÚSICA PUEDEN USAR?</a:t>
            </a:r>
            <a:br>
              <a:rPr lang="es-CL" dirty="0"/>
            </a:b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CL" dirty="0"/>
              <a:t>Puede ser instrumental o con letra, pero apropiada para el ambiente escolar.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42014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>¿CUÁNTO TIEMPO TIENEN PARA TENER LISTA SU COREOGRAFIA?</a:t>
            </a:r>
            <a:br>
              <a:rPr lang="es-CL" dirty="0"/>
            </a:b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CL" dirty="0"/>
              <a:t>Lunes 27 de abril al jueves 7 de mayo</a:t>
            </a:r>
          </a:p>
          <a:p>
            <a:r>
              <a:rPr lang="es-CL" dirty="0"/>
              <a:t> 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263964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>¿CÓMO SE EVALAURA ESTA ACTIVIDAD?</a:t>
            </a:r>
            <a:br>
              <a:rPr lang="es-CL" dirty="0"/>
            </a:b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s-CL" dirty="0"/>
              <a:t>Cada curso deberá grabar su coreografía en un solo intento (una sola toma), procurando que todos los integrantes se vean claramente en el video</a:t>
            </a:r>
          </a:p>
          <a:p>
            <a:r>
              <a:rPr lang="es-CL" dirty="0"/>
              <a:t>Una vez listo, deberán enviar o entregar el video a la encargada de Convivencia Escolar</a:t>
            </a:r>
          </a:p>
          <a:p>
            <a:r>
              <a:rPr lang="es-CL" dirty="0"/>
              <a:t> </a:t>
            </a:r>
            <a:r>
              <a:rPr lang="es-CL" b="1" dirty="0"/>
              <a:t>Fecha límite:</a:t>
            </a:r>
            <a:r>
              <a:rPr lang="es-CL" dirty="0"/>
              <a:t> jueves 7 de mayo</a:t>
            </a:r>
            <a:br>
              <a:rPr lang="es-CL" dirty="0"/>
            </a:br>
            <a:r>
              <a:rPr lang="es-CL" b="1" dirty="0"/>
              <a:t>Hora máxima de entrega:</a:t>
            </a:r>
            <a:r>
              <a:rPr lang="es-CL" dirty="0"/>
              <a:t> 15:00 </a:t>
            </a:r>
            <a:r>
              <a:rPr lang="es-CL" dirty="0" err="1"/>
              <a:t>hrs</a:t>
            </a:r>
            <a:r>
              <a:rPr lang="es-CL" dirty="0"/>
              <a:t> (¡sin atrasos!)</a:t>
            </a:r>
          </a:p>
          <a:p>
            <a:r>
              <a:rPr lang="es-CL" b="1" dirty="0"/>
              <a:t>CORREO:</a:t>
            </a:r>
            <a:r>
              <a:rPr lang="es-CL" dirty="0"/>
              <a:t> yanina.reyes@coemco.cl</a:t>
            </a:r>
          </a:p>
          <a:p>
            <a:r>
              <a:rPr lang="es-CL" dirty="0"/>
              <a:t> 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14016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2DE88B-A2FE-4D34-B883-274EE8082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/>
              <a:t>GUIATE POR ESTOS EJEMPLOS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E52CBF-76B5-4871-ADDF-F9EAF737F38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s-CL" dirty="0">
                <a:hlinkClick r:id="rId2"/>
              </a:rPr>
              <a:t>https://www.youtube.com/watch?v=solr2X_H9K4</a:t>
            </a:r>
            <a:r>
              <a:rPr lang="es-CL" dirty="0"/>
              <a:t> </a:t>
            </a:r>
          </a:p>
          <a:p>
            <a:r>
              <a:rPr lang="es-CL" dirty="0">
                <a:hlinkClick r:id="rId3"/>
              </a:rPr>
              <a:t>https://www.youtube.com/watch?v=ck046Z0yNno</a:t>
            </a:r>
            <a:r>
              <a:rPr lang="es-CL" dirty="0"/>
              <a:t>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66845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> ¿POR QUÉ PARTICIPAR?</a:t>
            </a:r>
            <a:br>
              <a:rPr lang="es-CL" dirty="0"/>
            </a:b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es-CL" dirty="0"/>
              <a:t>Porque van a pasarlo bien </a:t>
            </a:r>
          </a:p>
          <a:p>
            <a:pPr lvl="0"/>
            <a:r>
              <a:rPr lang="es-CL" dirty="0"/>
              <a:t>Porque van a representar a su curso</a:t>
            </a:r>
          </a:p>
          <a:p>
            <a:pPr lvl="0"/>
            <a:r>
              <a:rPr lang="es-CL" dirty="0"/>
              <a:t>Porque se refuerzan los valores institucionales de FRATERNIDAD- RESPETO- RESONSABILIDAD</a:t>
            </a:r>
          </a:p>
          <a:p>
            <a:pPr lvl="0"/>
            <a:r>
              <a:rPr lang="es-CL" dirty="0"/>
              <a:t>Y porque el curso ganador… ¡TENDRA UNA MAÑANA FRATERNA!</a:t>
            </a:r>
          </a:p>
          <a:p>
            <a:pPr marL="0" indent="0">
              <a:buNone/>
            </a:pP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74277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Nota…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s-MX" sz="4000" dirty="0"/>
              <a:t>“No se trata de bailar perfecto, sino de moverse juntos: cuando un curso se une, la energía se nota y la convivencia se vive.”</a:t>
            </a:r>
            <a:endParaRPr lang="es-CL" sz="4000" dirty="0"/>
          </a:p>
        </p:txBody>
      </p:sp>
    </p:spTree>
    <p:extLst>
      <p:ext uri="{BB962C8B-B14F-4D97-AF65-F5344CB8AC3E}">
        <p14:creationId xmlns:p14="http://schemas.microsoft.com/office/powerpoint/2010/main" val="2471002362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TM04033925[[fn=Gota]]</Template>
  <TotalTime>40</TotalTime>
  <Words>305</Words>
  <Application>Microsoft Office PowerPoint</Application>
  <PresentationFormat>Panorámica</PresentationFormat>
  <Paragraphs>28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Tw Cen MT</vt:lpstr>
      <vt:lpstr>Gota</vt:lpstr>
      <vt:lpstr>“CONVIVENCIA EN MOVIMIENTO” </vt:lpstr>
      <vt:lpstr>¿QUÉ TIENEN QUE HACER? </vt:lpstr>
      <vt:lpstr>¿QUÉ MÚSICA PUEDEN USAR? </vt:lpstr>
      <vt:lpstr>¿CUÁNTO TIEMPO TIENEN PARA TENER LISTA SU COREOGRAFIA? </vt:lpstr>
      <vt:lpstr>¿CÓMO SE EVALAURA ESTA ACTIVIDAD? </vt:lpstr>
      <vt:lpstr>GUIATE POR ESTOS EJEMPLOS</vt:lpstr>
      <vt:lpstr> ¿POR QUÉ PARTICIPAR? </vt:lpstr>
      <vt:lpstr>Nota…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“CONVIVENCIA EN MOVIMIENTO”</dc:title>
  <dc:creator>DOCENTES</dc:creator>
  <cp:lastModifiedBy>isabel vivanco</cp:lastModifiedBy>
  <cp:revision>7</cp:revision>
  <dcterms:created xsi:type="dcterms:W3CDTF">2026-04-24T17:10:17Z</dcterms:created>
  <dcterms:modified xsi:type="dcterms:W3CDTF">2026-05-05T12:58:28Z</dcterms:modified>
</cp:coreProperties>
</file>